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  <p:sldId id="257" r:id="rId5"/>
    <p:sldId id="258" r:id="rId6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ne Axtell" userId="3e6070cc914d280f" providerId="LiveId" clId="{26F8A4F6-6AEF-40B8-AA31-4905605A1250}"/>
    <pc:docChg chg="undo custSel addSld delSld modSld">
      <pc:chgData name="Jeanne Axtell" userId="3e6070cc914d280f" providerId="LiveId" clId="{26F8A4F6-6AEF-40B8-AA31-4905605A1250}" dt="2020-09-08T20:45:55.181" v="1290" actId="6549"/>
      <pc:docMkLst>
        <pc:docMk/>
      </pc:docMkLst>
      <pc:sldChg chg="modSp mod">
        <pc:chgData name="Jeanne Axtell" userId="3e6070cc914d280f" providerId="LiveId" clId="{26F8A4F6-6AEF-40B8-AA31-4905605A1250}" dt="2020-09-08T20:45:55.181" v="1290" actId="6549"/>
        <pc:sldMkLst>
          <pc:docMk/>
          <pc:sldMk cId="2683065727" sldId="257"/>
        </pc:sldMkLst>
        <pc:spChg chg="mod">
          <ac:chgData name="Jeanne Axtell" userId="3e6070cc914d280f" providerId="LiveId" clId="{26F8A4F6-6AEF-40B8-AA31-4905605A1250}" dt="2020-09-08T20:27:46.718" v="1048" actId="20577"/>
          <ac:spMkLst>
            <pc:docMk/>
            <pc:sldMk cId="2683065727" sldId="257"/>
            <ac:spMk id="2" creationId="{4611AA59-9FF8-408B-9A03-BA0CFB788108}"/>
          </ac:spMkLst>
        </pc:spChg>
        <pc:spChg chg="mod">
          <ac:chgData name="Jeanne Axtell" userId="3e6070cc914d280f" providerId="LiveId" clId="{26F8A4F6-6AEF-40B8-AA31-4905605A1250}" dt="2020-09-08T20:45:55.181" v="1290" actId="6549"/>
          <ac:spMkLst>
            <pc:docMk/>
            <pc:sldMk cId="2683065727" sldId="257"/>
            <ac:spMk id="3" creationId="{12EBD57A-AE62-47A9-B146-45EFF9978438}"/>
          </ac:spMkLst>
        </pc:spChg>
      </pc:sldChg>
      <pc:sldChg chg="modSp del mod">
        <pc:chgData name="Jeanne Axtell" userId="3e6070cc914d280f" providerId="LiveId" clId="{26F8A4F6-6AEF-40B8-AA31-4905605A1250}" dt="2020-09-08T20:37:26.052" v="1190" actId="47"/>
        <pc:sldMkLst>
          <pc:docMk/>
          <pc:sldMk cId="349271249" sldId="259"/>
        </pc:sldMkLst>
        <pc:spChg chg="mod">
          <ac:chgData name="Jeanne Axtell" userId="3e6070cc914d280f" providerId="LiveId" clId="{26F8A4F6-6AEF-40B8-AA31-4905605A1250}" dt="2020-09-08T13:24:58.903" v="0" actId="20577"/>
          <ac:spMkLst>
            <pc:docMk/>
            <pc:sldMk cId="349271249" sldId="259"/>
            <ac:spMk id="3" creationId="{7EDC0035-DE56-4657-B2A5-975324AE10A7}"/>
          </ac:spMkLst>
        </pc:spChg>
      </pc:sldChg>
      <pc:sldChg chg="del">
        <pc:chgData name="Jeanne Axtell" userId="3e6070cc914d280f" providerId="LiveId" clId="{26F8A4F6-6AEF-40B8-AA31-4905605A1250}" dt="2020-09-08T20:37:28.125" v="1191" actId="47"/>
        <pc:sldMkLst>
          <pc:docMk/>
          <pc:sldMk cId="1167665305" sldId="260"/>
        </pc:sldMkLst>
      </pc:sldChg>
      <pc:sldChg chg="del">
        <pc:chgData name="Jeanne Axtell" userId="3e6070cc914d280f" providerId="LiveId" clId="{26F8A4F6-6AEF-40B8-AA31-4905605A1250}" dt="2020-09-08T20:37:28.765" v="1192" actId="47"/>
        <pc:sldMkLst>
          <pc:docMk/>
          <pc:sldMk cId="1974667100" sldId="272"/>
        </pc:sldMkLst>
      </pc:sldChg>
      <pc:sldChg chg="modSp mod">
        <pc:chgData name="Jeanne Axtell" userId="3e6070cc914d280f" providerId="LiveId" clId="{26F8A4F6-6AEF-40B8-AA31-4905605A1250}" dt="2020-09-08T20:39:29.206" v="1237" actId="20577"/>
        <pc:sldMkLst>
          <pc:docMk/>
          <pc:sldMk cId="3470140500" sldId="273"/>
        </pc:sldMkLst>
        <pc:spChg chg="mod">
          <ac:chgData name="Jeanne Axtell" userId="3e6070cc914d280f" providerId="LiveId" clId="{26F8A4F6-6AEF-40B8-AA31-4905605A1250}" dt="2020-09-08T20:39:29.206" v="1237" actId="20577"/>
          <ac:spMkLst>
            <pc:docMk/>
            <pc:sldMk cId="3470140500" sldId="273"/>
            <ac:spMk id="3" creationId="{77190867-DACD-45C2-B758-3E3A5DBF433F}"/>
          </ac:spMkLst>
        </pc:spChg>
      </pc:sldChg>
      <pc:sldChg chg="modSp new mod">
        <pc:chgData name="Jeanne Axtell" userId="3e6070cc914d280f" providerId="LiveId" clId="{26F8A4F6-6AEF-40B8-AA31-4905605A1250}" dt="2020-09-08T20:20:58.894" v="673" actId="255"/>
        <pc:sldMkLst>
          <pc:docMk/>
          <pc:sldMk cId="270266693" sldId="274"/>
        </pc:sldMkLst>
        <pc:spChg chg="mod">
          <ac:chgData name="Jeanne Axtell" userId="3e6070cc914d280f" providerId="LiveId" clId="{26F8A4F6-6AEF-40B8-AA31-4905605A1250}" dt="2020-09-08T13:35:11.166" v="539" actId="113"/>
          <ac:spMkLst>
            <pc:docMk/>
            <pc:sldMk cId="270266693" sldId="274"/>
            <ac:spMk id="2" creationId="{2EA16EFA-DFF2-4AD0-BAC1-6FDCF2C48355}"/>
          </ac:spMkLst>
        </pc:spChg>
        <pc:spChg chg="mod">
          <ac:chgData name="Jeanne Axtell" userId="3e6070cc914d280f" providerId="LiveId" clId="{26F8A4F6-6AEF-40B8-AA31-4905605A1250}" dt="2020-09-08T20:20:58.894" v="673" actId="255"/>
          <ac:spMkLst>
            <pc:docMk/>
            <pc:sldMk cId="270266693" sldId="274"/>
            <ac:spMk id="3" creationId="{1A248815-07C6-47C0-AE39-1A2A8AD1258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6784-4879-4553-83E2-D4FE636A407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F4B01A3-0676-48DE-92EE-8F39CB0A1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4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6784-4879-4553-83E2-D4FE636A407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4B01A3-0676-48DE-92EE-8F39CB0A1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0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6784-4879-4553-83E2-D4FE636A407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4B01A3-0676-48DE-92EE-8F39CB0A15D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9339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6784-4879-4553-83E2-D4FE636A407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4B01A3-0676-48DE-92EE-8F39CB0A1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39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6784-4879-4553-83E2-D4FE636A407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4B01A3-0676-48DE-92EE-8F39CB0A15D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8147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6784-4879-4553-83E2-D4FE636A407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4B01A3-0676-48DE-92EE-8F39CB0A1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66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6784-4879-4553-83E2-D4FE636A407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01A3-0676-48DE-92EE-8F39CB0A1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79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6784-4879-4553-83E2-D4FE636A407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01A3-0676-48DE-92EE-8F39CB0A1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43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6784-4879-4553-83E2-D4FE636A407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01A3-0676-48DE-92EE-8F39CB0A1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24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6784-4879-4553-83E2-D4FE636A407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4B01A3-0676-48DE-92EE-8F39CB0A1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5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6784-4879-4553-83E2-D4FE636A407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4B01A3-0676-48DE-92EE-8F39CB0A1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1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6784-4879-4553-83E2-D4FE636A407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4B01A3-0676-48DE-92EE-8F39CB0A1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1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6784-4879-4553-83E2-D4FE636A407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01A3-0676-48DE-92EE-8F39CB0A1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1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6784-4879-4553-83E2-D4FE636A407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01A3-0676-48DE-92EE-8F39CB0A1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6784-4879-4553-83E2-D4FE636A407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01A3-0676-48DE-92EE-8F39CB0A1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6784-4879-4553-83E2-D4FE636A407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4B01A3-0676-48DE-92EE-8F39CB0A1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8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16784-4879-4553-83E2-D4FE636A4070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F4B01A3-0676-48DE-92EE-8F39CB0A1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77491-3939-4532-89E8-334FE4768C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Cabin Point Creek</a:t>
            </a:r>
            <a:br>
              <a:rPr lang="en-US" b="1" dirty="0"/>
            </a:br>
            <a:r>
              <a:rPr lang="en-US" b="1" dirty="0"/>
              <a:t>Proposed Dredging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526919-501B-424A-AD97-55CEBAC85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0493" y="4889139"/>
            <a:ext cx="8915399" cy="1126283"/>
          </a:xfrm>
        </p:spPr>
        <p:txBody>
          <a:bodyPr>
            <a:normAutofit fontScale="55000" lnSpcReduction="20000"/>
          </a:bodyPr>
          <a:lstStyle/>
          <a:p>
            <a:endParaRPr lang="en-US" sz="2000" dirty="0"/>
          </a:p>
          <a:p>
            <a:endParaRPr lang="en-US" sz="2000" dirty="0"/>
          </a:p>
          <a:p>
            <a:r>
              <a:rPr lang="en-US" sz="2800" b="1" dirty="0"/>
              <a:t>Briefing for County Administrator and County Board of Supervisors</a:t>
            </a:r>
          </a:p>
          <a:p>
            <a:r>
              <a:rPr lang="en-US" sz="2800" b="1" dirty="0"/>
              <a:t>September 9, 2020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9995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97662-C2B8-40F1-94E6-4C88E8F38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Project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90867-DACD-45C2-B758-3E3A5DBF4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91025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/>
              <a:t>Dredging of inlet channel to maintain access to open waters of Lower </a:t>
            </a:r>
            <a:r>
              <a:rPr lang="en-US" sz="2000" b="1" dirty="0" err="1"/>
              <a:t>Machodoc</a:t>
            </a:r>
            <a:r>
              <a:rPr lang="en-US" sz="2000" b="1" dirty="0"/>
              <a:t> Creek and Potomac River.</a:t>
            </a:r>
          </a:p>
          <a:p>
            <a:r>
              <a:rPr lang="en-US" sz="2000" b="1" dirty="0"/>
              <a:t>Channel is still passable at this point but has narrowed significantly.</a:t>
            </a:r>
          </a:p>
          <a:p>
            <a:r>
              <a:rPr lang="en-US" sz="2000" b="1" dirty="0"/>
              <a:t>Proposal Approved by VMRC:</a:t>
            </a:r>
          </a:p>
          <a:p>
            <a:pPr lvl="1"/>
            <a:r>
              <a:rPr lang="en-US" sz="2000" b="1" dirty="0"/>
              <a:t>Dredge man-made inlet channel.</a:t>
            </a:r>
          </a:p>
          <a:p>
            <a:pPr lvl="1"/>
            <a:r>
              <a:rPr lang="en-US" sz="2000" b="1" dirty="0"/>
              <a:t>Place dredged sand in intertidal area on adjacent Cabin Point Beach.</a:t>
            </a:r>
          </a:p>
          <a:p>
            <a:pPr lvl="1"/>
            <a:r>
              <a:rPr lang="en-US" sz="2000" b="1" dirty="0"/>
              <a:t>Groin repairs along the beach completed this summer.  </a:t>
            </a:r>
          </a:p>
          <a:p>
            <a:pPr lvl="1"/>
            <a:r>
              <a:rPr lang="en-US" sz="2000" b="1" dirty="0"/>
              <a:t>Placement of sand in intertidal areas furthers beach nourishment.</a:t>
            </a:r>
          </a:p>
          <a:p>
            <a:pPr lvl="1"/>
            <a:endParaRPr lang="en-US" sz="2000" b="1" dirty="0"/>
          </a:p>
          <a:p>
            <a:r>
              <a:rPr lang="en-US" b="1" dirty="0"/>
              <a:t>Note: Contractor currently completing work at </a:t>
            </a:r>
            <a:r>
              <a:rPr lang="en-US" b="1" dirty="0" err="1"/>
              <a:t>Currioman</a:t>
            </a:r>
            <a:r>
              <a:rPr lang="en-US" b="1" dirty="0"/>
              <a:t> Landing.  Significant savings for awarding contract now and transferring equipment to Cabin Point.</a:t>
            </a:r>
          </a:p>
        </p:txBody>
      </p:sp>
    </p:spTree>
    <p:extLst>
      <p:ext uri="{BB962C8B-B14F-4D97-AF65-F5344CB8AC3E}">
        <p14:creationId xmlns:p14="http://schemas.microsoft.com/office/powerpoint/2010/main" val="3470140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16EFA-DFF2-4AD0-BAC1-6FDCF2C48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Dredging Bid from Docks of the Bay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48815-07C6-47C0-AE39-1A2A8AD12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62475"/>
          </a:xfrm>
        </p:spPr>
        <p:txBody>
          <a:bodyPr/>
          <a:lstStyle/>
          <a:p>
            <a:r>
              <a:rPr lang="en-US" sz="2000" b="1" dirty="0"/>
              <a:t>Pre- and post-dredge surveys, stake out					$ 5,500.</a:t>
            </a:r>
          </a:p>
          <a:p>
            <a:endParaRPr lang="en-US" sz="2000" b="1" dirty="0"/>
          </a:p>
          <a:p>
            <a:r>
              <a:rPr lang="en-US" sz="2000" b="1" dirty="0"/>
              <a:t>Mobilization/Dredge/Demobilization						$38,200.</a:t>
            </a:r>
          </a:p>
          <a:p>
            <a:endParaRPr lang="en-US" sz="2000" b="1" dirty="0"/>
          </a:p>
          <a:p>
            <a:r>
              <a:rPr lang="en-US" sz="2000" b="1" dirty="0"/>
              <a:t>Move sand to designated areas and spread				$26,000.</a:t>
            </a:r>
          </a:p>
          <a:p>
            <a:endParaRPr lang="en-US" sz="2000" b="1" dirty="0"/>
          </a:p>
          <a:p>
            <a:pPr lvl="7"/>
            <a:r>
              <a:rPr lang="en-US" sz="2000" b="1" dirty="0"/>
              <a:t>TOTAL							$69,700</a:t>
            </a:r>
          </a:p>
          <a:p>
            <a:endParaRPr lang="en-US" sz="1600" b="1" dirty="0"/>
          </a:p>
          <a:p>
            <a:r>
              <a:rPr lang="en-US" b="1" dirty="0"/>
              <a:t>Note:  Quote assumes mobilizing directly from </a:t>
            </a:r>
            <a:r>
              <a:rPr lang="en-US" b="1" dirty="0" err="1"/>
              <a:t>Currioman</a:t>
            </a:r>
            <a:r>
              <a:rPr lang="en-US" b="1" dirty="0"/>
              <a:t> Landing project.  If not awarded now, additional mobilization/demobilization cost of $15,000.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66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1AA59-9FF8-408B-9A03-BA0CFB788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611090"/>
          </a:xfrm>
        </p:spPr>
        <p:txBody>
          <a:bodyPr>
            <a:normAutofit/>
          </a:bodyPr>
          <a:lstStyle/>
          <a:p>
            <a:r>
              <a:rPr lang="en-US" b="1" dirty="0"/>
              <a:t>FY 2019 – 2020 GH – CP Sanitary District </a:t>
            </a:r>
            <a:r>
              <a:rPr lang="en-US" sz="2800" b="1" dirty="0"/>
              <a:t>Funds Estimated to be Remaining in Cash 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BD57A-AE62-47A9-B146-45EFF9978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August 31, 2020 Cash Balance							$136,157</a:t>
            </a:r>
          </a:p>
          <a:p>
            <a:r>
              <a:rPr lang="en-US" b="1" dirty="0"/>
              <a:t>Less RUF Paid in July and August 2020						    37,751</a:t>
            </a:r>
          </a:p>
          <a:p>
            <a:r>
              <a:rPr lang="en-US" b="1" dirty="0"/>
              <a:t>Less Roof Repair Expenses Encumbered by not Paid    		      7,780</a:t>
            </a:r>
          </a:p>
          <a:p>
            <a:r>
              <a:rPr lang="en-US" b="1" dirty="0"/>
              <a:t>Less Sewer Connections Encumbered but not Paid			    17,580</a:t>
            </a:r>
          </a:p>
          <a:p>
            <a:r>
              <a:rPr lang="en-US" b="1" dirty="0"/>
              <a:t>Estimated FY 2019 – 2020 Funds in Cash Balance			 $ 73,046	</a:t>
            </a:r>
          </a:p>
          <a:p>
            <a:endParaRPr lang="en-US" dirty="0"/>
          </a:p>
          <a:p>
            <a:r>
              <a:rPr lang="en-US" b="1" dirty="0"/>
              <a:t>Note:  If the Board of Supervisors approves, then $69,700 will need to be appropriated by the Board of Supervisors from the Fund Balance to cover the contract.	 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83065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65919-2785-45A4-B51F-DC16895FC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RUF Payment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4D496-0F8E-4340-8B7D-22DE6F6E4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b="1" dirty="0"/>
              <a:t>Month					FY 2019 – 2020				FY 2020-2021</a:t>
            </a:r>
          </a:p>
          <a:p>
            <a:endParaRPr lang="en-US" sz="2200" b="1" dirty="0"/>
          </a:p>
          <a:p>
            <a:r>
              <a:rPr lang="en-US" sz="2200" b="1" dirty="0"/>
              <a:t>July and August			   0%						14.7%</a:t>
            </a:r>
          </a:p>
          <a:p>
            <a:r>
              <a:rPr lang="en-US" sz="2200" b="1" dirty="0"/>
              <a:t>September					10.1%						TBD</a:t>
            </a:r>
          </a:p>
          <a:p>
            <a:r>
              <a:rPr lang="en-US" sz="2200" b="1" dirty="0"/>
              <a:t>October						21.7%						TBD</a:t>
            </a:r>
          </a:p>
          <a:p>
            <a:r>
              <a:rPr lang="en-US" sz="2200" b="1" dirty="0"/>
              <a:t>November					64.0%						TBD</a:t>
            </a:r>
          </a:p>
          <a:p>
            <a:r>
              <a:rPr lang="en-US" sz="2200" b="1" dirty="0"/>
              <a:t>December					93.8%						TBD	</a:t>
            </a:r>
          </a:p>
          <a:p>
            <a:endParaRPr lang="en-US" sz="2000" b="1" dirty="0"/>
          </a:p>
          <a:p>
            <a:r>
              <a:rPr lang="en-US" sz="1900" b="1" dirty="0"/>
              <a:t>Note:  The past 3 years had very similar payment percentages by month.</a:t>
            </a:r>
          </a:p>
        </p:txBody>
      </p:sp>
    </p:spTree>
    <p:extLst>
      <p:ext uri="{BB962C8B-B14F-4D97-AF65-F5344CB8AC3E}">
        <p14:creationId xmlns:p14="http://schemas.microsoft.com/office/powerpoint/2010/main" val="133434989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</TotalTime>
  <Words>435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Cabin Point Creek Proposed Dredging Project</vt:lpstr>
      <vt:lpstr>Project Description</vt:lpstr>
      <vt:lpstr>Dredging Bid from Docks of the Bay</vt:lpstr>
      <vt:lpstr>FY 2019 – 2020 GH – CP Sanitary District Funds Estimated to be Remaining in Cash Balance</vt:lpstr>
      <vt:lpstr>RUF Payment Experience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Cabin Point Creek Proposed Dredging Project</dc:title>
  <dc:creator>Jeanne Axtell</dc:creator>
  <cp:lastModifiedBy>Jeanne Axtell</cp:lastModifiedBy>
  <cp:revision>6</cp:revision>
  <cp:lastPrinted>2020-09-08T11:47:22Z</cp:lastPrinted>
  <dcterms:created xsi:type="dcterms:W3CDTF">2020-09-08T10:59:26Z</dcterms:created>
  <dcterms:modified xsi:type="dcterms:W3CDTF">2020-09-08T20:46:20Z</dcterms:modified>
</cp:coreProperties>
</file>