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81112" autoAdjust="0"/>
  </p:normalViewPr>
  <p:slideViewPr>
    <p:cSldViewPr snapToGrid="0">
      <p:cViewPr>
        <p:scale>
          <a:sx n="59" d="100"/>
          <a:sy n="59" d="100"/>
        </p:scale>
        <p:origin x="-2514" y="-84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96B30ACA-9D6C-4DD4-8CFA-A13B69C06B13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FC7F90B3-8CAA-40AC-82EF-10CF6BA87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31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66733" cy="469780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1"/>
            <a:ext cx="3066733" cy="469780"/>
          </a:xfrm>
          <a:prstGeom prst="rect">
            <a:avLst/>
          </a:prstGeom>
        </p:spPr>
        <p:txBody>
          <a:bodyPr vert="horz" lIns="93921" tIns="46960" rIns="93921" bIns="46960" rtlCol="0"/>
          <a:lstStyle>
            <a:lvl1pPr algn="r">
              <a:defRPr sz="1200"/>
            </a:lvl1pPr>
          </a:lstStyle>
          <a:p>
            <a:fld id="{1AD72DE2-2293-44DA-8C3D-C3DD86AC23AD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1" tIns="46960" rIns="93921" bIns="469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21" tIns="46960" rIns="93921" bIns="4696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8"/>
            <a:ext cx="3066733" cy="469779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8"/>
            <a:ext cx="3066733" cy="469779"/>
          </a:xfrm>
          <a:prstGeom prst="rect">
            <a:avLst/>
          </a:prstGeom>
        </p:spPr>
        <p:txBody>
          <a:bodyPr vert="horz" lIns="93921" tIns="46960" rIns="93921" bIns="46960" rtlCol="0" anchor="b"/>
          <a:lstStyle>
            <a:lvl1pPr algn="r">
              <a:defRPr sz="1200"/>
            </a:lvl1pPr>
          </a:lstStyle>
          <a:p>
            <a:fld id="{017E34AE-28A0-43C4-A59C-F1E81FF86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3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5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2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528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54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889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8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93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52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41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5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77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3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2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7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04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8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F2E0C1-957E-43D4-B2CB-C66285C6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200" y="624592"/>
            <a:ext cx="8856126" cy="576262"/>
          </a:xfrm>
          <a:ln w="19050">
            <a:noFill/>
          </a:ln>
        </p:spPr>
        <p:txBody>
          <a:bodyPr>
            <a:normAutofit fontScale="90000"/>
          </a:bodyPr>
          <a:lstStyle/>
          <a:p>
            <a:r>
              <a:rPr lang="en-US" b="1" dirty="0"/>
              <a:t>Snapshot of the GHCP Community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43E69A-652C-4A6B-A548-948FAE4F6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90566" y="1412634"/>
            <a:ext cx="4432915" cy="505381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76D71E-9450-489B-B63D-6DF98DC4D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0564" y="1918013"/>
            <a:ext cx="4432917" cy="3130775"/>
          </a:xfrm>
          <a:ln w="28575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b="1" dirty="0"/>
              <a:t>Taxable lots				</a:t>
            </a:r>
            <a:r>
              <a:rPr lang="en-US" b="1" dirty="0" smtClean="0"/>
              <a:t>   1,370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Unimproved </a:t>
            </a:r>
            <a:r>
              <a:rPr lang="en-US" b="1" dirty="0"/>
              <a:t>lots          </a:t>
            </a:r>
            <a:r>
              <a:rPr lang="en-US" b="1" dirty="0" smtClean="0"/>
              <a:t>    	    </a:t>
            </a:r>
            <a:r>
              <a:rPr lang="en-US" b="1" dirty="0" smtClean="0"/>
              <a:t>    856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Improved lots 		 </a:t>
            </a:r>
            <a:r>
              <a:rPr lang="en-US" b="1" dirty="0" smtClean="0"/>
              <a:t>	    </a:t>
            </a:r>
            <a:r>
              <a:rPr lang="en-US" b="1" dirty="0" smtClean="0"/>
              <a:t>    514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Improved lots </a:t>
            </a:r>
            <a:r>
              <a:rPr lang="en-US" b="1" dirty="0" smtClean="0"/>
              <a:t>with Homes	</a:t>
            </a:r>
            <a:r>
              <a:rPr lang="en-US" b="1" dirty="0" smtClean="0"/>
              <a:t>489</a:t>
            </a:r>
            <a:endParaRPr lang="en-US" b="1" dirty="0"/>
          </a:p>
          <a:p>
            <a:r>
              <a:rPr lang="en-US" b="1" dirty="0"/>
              <a:t>Total lot owners			</a:t>
            </a:r>
            <a:r>
              <a:rPr lang="en-US" b="1" dirty="0" smtClean="0"/>
              <a:t>    </a:t>
            </a:r>
            <a:r>
              <a:rPr lang="en-US" b="1" dirty="0" smtClean="0"/>
              <a:t>1,017</a:t>
            </a:r>
            <a:endParaRPr lang="en-US" b="1" dirty="0"/>
          </a:p>
          <a:p>
            <a:pPr marL="0" indent="0">
              <a:buNone/>
            </a:pPr>
            <a:r>
              <a:rPr lang="en-US" sz="1400" b="1" i="1" dirty="0" smtClean="0"/>
              <a:t>Improved </a:t>
            </a:r>
            <a:r>
              <a:rPr lang="en-US" sz="1400" b="1" i="1" dirty="0"/>
              <a:t>lots </a:t>
            </a:r>
            <a:r>
              <a:rPr lang="en-US" sz="1400" b="1" dirty="0"/>
              <a:t>are those </a:t>
            </a:r>
            <a:r>
              <a:rPr lang="en-US" sz="1400" b="1" dirty="0" smtClean="0"/>
              <a:t>designated by the County, and where the improvement has  </a:t>
            </a:r>
            <a:r>
              <a:rPr lang="en-US" sz="1400" b="1" dirty="0" smtClean="0"/>
              <a:t>significant assessed </a:t>
            </a:r>
            <a:r>
              <a:rPr lang="en-US" sz="1400" b="1" dirty="0" smtClean="0"/>
              <a:t>value. </a:t>
            </a:r>
          </a:p>
          <a:p>
            <a:pPr marL="0" indent="0">
              <a:buNone/>
            </a:pPr>
            <a:r>
              <a:rPr lang="en-US" sz="1400" b="1" i="1" dirty="0" smtClean="0"/>
              <a:t>Homes </a:t>
            </a:r>
            <a:r>
              <a:rPr lang="en-US" sz="1400" b="1" dirty="0" smtClean="0"/>
              <a:t>is the number of unique street addresses associated with improved lots. </a:t>
            </a:r>
            <a:endParaRPr lang="en-US" sz="1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737EF36-2C7A-4399-9879-B818229C9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184258" y="1395278"/>
            <a:ext cx="4219798" cy="576262"/>
          </a:xfrm>
          <a:ln w="28575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Property Owners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D1161F4-0F71-4BE5-8356-2A4D9EFD5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90527" y="1987883"/>
            <a:ext cx="4219798" cy="1915126"/>
          </a:xfrm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Are residents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Virginia		735		72.3%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Maryland		145		14.3%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DC			  10	 	  1.0%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Other			127		12.5%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="" xmlns:a16="http://schemas.microsoft.com/office/drawing/2014/main" id="{31D78829-DD32-40F2-B363-FDA1890DE86C}"/>
              </a:ext>
            </a:extLst>
          </p:cNvPr>
          <p:cNvSpPr txBox="1">
            <a:spLocks/>
          </p:cNvSpPr>
          <p:nvPr/>
        </p:nvSpPr>
        <p:spPr>
          <a:xfrm>
            <a:off x="2184258" y="4085475"/>
            <a:ext cx="4219798" cy="576262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Access Cards 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="" xmlns:a16="http://schemas.microsoft.com/office/drawing/2014/main" id="{27CC936B-BDAF-444C-B156-11F1D0E5501D}"/>
              </a:ext>
            </a:extLst>
          </p:cNvPr>
          <p:cNvSpPr txBox="1">
            <a:spLocks/>
          </p:cNvSpPr>
          <p:nvPr/>
        </p:nvSpPr>
        <p:spPr>
          <a:xfrm>
            <a:off x="2180531" y="4673695"/>
            <a:ext cx="4219798" cy="1915126"/>
          </a:xfrm>
          <a:prstGeom prst="rect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Total Cards Issued	2,105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To 496 owners, and	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To 41 lessees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1400" b="1" i="1" dirty="0"/>
              <a:t>Owners reflect the principal owner </a:t>
            </a:r>
            <a:r>
              <a:rPr lang="en-US" sz="1400" b="1" i="1" dirty="0" smtClean="0"/>
              <a:t>only, </a:t>
            </a:r>
            <a:endParaRPr lang="en-US" sz="1400" b="1" i="1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5F46C9F-5E11-4AA7-A9DF-8B6253501532}"/>
              </a:ext>
            </a:extLst>
          </p:cNvPr>
          <p:cNvSpPr txBox="1"/>
          <p:nvPr/>
        </p:nvSpPr>
        <p:spPr>
          <a:xfrm rot="10800000" flipH="1" flipV="1">
            <a:off x="6972550" y="5375199"/>
            <a:ext cx="4432915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Date of Update:  July 18, 2018</a:t>
            </a:r>
          </a:p>
          <a:p>
            <a:r>
              <a:rPr lang="en-US" sz="1400" b="1" dirty="0"/>
              <a:t>Source of Data:  County records, Property Owner Information Forms, and other sources. </a:t>
            </a:r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53015901"/>
      </p:ext>
    </p:extLst>
  </p:cSld>
  <p:clrMapOvr>
    <a:masterClrMapping/>
  </p:clrMapOvr>
</p:sld>
</file>

<file path=ppt/theme/theme1.xml><?xml version="1.0" encoding="utf-8"?>
<a:theme xmlns:a="http://schemas.openxmlformats.org/drawingml/2006/main" name="12.3.16 POA Meeting Presentation on Articles, ByLaws, Rule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12.3.16 POA Meeting Presentation on Articles, ByLaws, Rules</Template>
  <TotalTime>1203</TotalTime>
  <Words>44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12.3.16 POA Meeting Presentation on Articles, ByLaws, Rules</vt:lpstr>
      <vt:lpstr>Snapshot of the GHCP Community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Profile of the Glebe Harbor – Cabin Point Community</dc:title>
  <dc:creator>Bill</dc:creator>
  <cp:lastModifiedBy>Bill</cp:lastModifiedBy>
  <cp:revision>21</cp:revision>
  <cp:lastPrinted>2016-12-06T00:49:32Z</cp:lastPrinted>
  <dcterms:created xsi:type="dcterms:W3CDTF">2018-07-27T17:34:44Z</dcterms:created>
  <dcterms:modified xsi:type="dcterms:W3CDTF">2018-07-30T12:56:26Z</dcterms:modified>
</cp:coreProperties>
</file>